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sldIdLst>
    <p:sldId id="256" r:id="rId3"/>
    <p:sldId id="31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1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3622251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77326" y="1543050"/>
            <a:ext cx="4561412" cy="4825485"/>
          </a:xfrm>
        </p:spPr>
        <p:txBody>
          <a:bodyPr>
            <a:normAutofit/>
          </a:bodyPr>
          <a:lstStyle/>
          <a:p>
            <a:r>
              <a:rPr lang="en-US" sz="2400" dirty="0">
                <a:solidFill>
                  <a:schemeClr val="tx1"/>
                </a:solidFill>
              </a:rPr>
              <a:t>Authentication is used by platform and developers to make sure know exactly who is accessing their information. Also allowing platform to maintaining a close relationship with the users. </a:t>
            </a:r>
          </a:p>
          <a:p>
            <a:endParaRPr lang="en-US" dirty="0"/>
          </a:p>
        </p:txBody>
      </p:sp>
      <p:sp>
        <p:nvSpPr>
          <p:cNvPr id="6" name="TextBox 5"/>
          <p:cNvSpPr txBox="1"/>
          <p:nvPr/>
        </p:nvSpPr>
        <p:spPr>
          <a:xfrm>
            <a:off x="766872" y="293361"/>
            <a:ext cx="10284564"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rPr>
              <a:t>B2. Security Authentication</a:t>
            </a:r>
          </a:p>
        </p:txBody>
      </p:sp>
      <p:pic>
        <p:nvPicPr>
          <p:cNvPr id="8" name="Picture 7" descr="login"/>
          <p:cNvPicPr/>
          <p:nvPr/>
        </p:nvPicPr>
        <p:blipFill>
          <a:blip r:embed="rId5">
            <a:extLst>
              <a:ext uri="{28A0092B-C50C-407E-A947-70E740481C1C}">
                <a14:useLocalDpi xmlns:a14="http://schemas.microsoft.com/office/drawing/2010/main" val="0"/>
              </a:ext>
            </a:extLst>
          </a:blip>
          <a:srcRect/>
          <a:stretch>
            <a:fillRect/>
          </a:stretch>
        </p:blipFill>
        <p:spPr bwMode="auto">
          <a:xfrm>
            <a:off x="4838738" y="1417810"/>
            <a:ext cx="7065715" cy="4536072"/>
          </a:xfrm>
          <a:prstGeom prst="rect">
            <a:avLst/>
          </a:prstGeom>
          <a:noFill/>
          <a:ln>
            <a:noFill/>
          </a:ln>
        </p:spPr>
      </p:pic>
    </p:spTree>
    <p:extLst>
      <p:ext uri="{BB962C8B-B14F-4D97-AF65-F5344CB8AC3E}">
        <p14:creationId xmlns:p14="http://schemas.microsoft.com/office/powerpoint/2010/main" val="39764541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2693</TotalTime>
  <Words>181</Words>
  <Application>Microsoft Office PowerPoint</Application>
  <PresentationFormat>Widescreen</PresentationFormat>
  <Paragraphs>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Segoe UI</vt:lpstr>
      <vt:lpstr>Segoe UI Light</vt:lpstr>
      <vt:lpstr>WelcomeDoc</vt:lpstr>
      <vt:lpstr>EUROPEAN DIGITAL PORTFOLIO  FOR UNIVERSITY STUDENTS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2017-08-09T10:33:28Z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